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8.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4.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9.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egnyte.atlassian.net/wiki/spaces/LS/pages/1330872635/Controlled+Document+Management+v9.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400"/>
              </a:spcAft>
            </a:pPr>
            <a:r>
              <a:t>• 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